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 bwMode="auto">
          <a:xfrm>
            <a:off x="338820" y="1762500"/>
            <a:ext cx="11507882" cy="3013319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888" y="1484784"/>
            <a:ext cx="1557888" cy="4703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3498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标题归纳题解题技巧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判断文章的结构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找到文章的中心句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判断标题的合理性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是否和主题密切相关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对比所有的选项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进行最佳选择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最佳标题通常具有准确性、覆盖性和醒目性。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27304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主要介绍了中国展示的新款宇航服的特点和功能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展示了中国在宇航服技术上的进步。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6" y="908720"/>
            <a:ext cx="10608059" cy="1403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shown its new spacesuit for astronauts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宇航员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wear on the moon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first time they showed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want people to help them name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special suit is white with red stripes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red stripes are like the ribbons from beautiful paintings in Dunhuang and they also look like rocket flames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video showed how the suit will keep astronauts safe on the moon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protect astronauts from the hot and cold on the moon and from moon dust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suit has a control panel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控制面板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is easy to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also has cameras to take pictures and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9890"/>
            <a:ext cx="11485848" cy="480336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gloves are flexible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灵活的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strong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helmet has a special </a:t>
            </a:r>
            <a:r>
              <a:rPr lang="en-US" altLang="zh-CN" sz="23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visor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stops bright light from hurting the astronaut’s eyes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joints are designed for the low gravity on the moon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whole suit is light,which is good for walking and working on the moon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scientist named Li Meng said they started making this suit in 2020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wanted it to be light,small,and very safe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found new ways to make it better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already made two other types of spacesuits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helped 17 astronauts do 17 jobs outside their spaceships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jobs helped build and run China’s space station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plans to land people on the moon by 2030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 this new spacesuit is a big step towards that goal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also shows China’s spacesuit technology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getting much better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735166" y="278092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probably mean in Chinese in Paragraph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词义猜测题。根据第四段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helmet has a special visor that stops bright light from hurting the astronaut’s eyes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“visor”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是用来保护宇航员眼睛的特殊装置，因此可能是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352" y="1836586"/>
            <a:ext cx="11479349" cy="272654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The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helmet has a special visor that stops bright light from hurting the astronaut’s eyes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头盔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配有特制的面罩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可防止强光伤害宇航员的眼睛。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helmet has a special visor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是主句；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stops bright light from hurting the astronaut’s eyes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visor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是先行词，定语从句缺主语，指物。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译文.eps" descr="id:21474876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4062" y="3055207"/>
            <a:ext cx="684600" cy="232427"/>
          </a:xfrm>
          <a:prstGeom prst="rect">
            <a:avLst/>
          </a:prstGeom>
        </p:spPr>
      </p:pic>
      <p:pic>
        <p:nvPicPr>
          <p:cNvPr id="5" name="分析.eps" descr="id:21474876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5618" y="3607030"/>
            <a:ext cx="678942" cy="2095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002" y="1779711"/>
            <a:ext cx="1611563" cy="330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1153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sentence is TRUE about the gloves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Flexible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strong to 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stop bright light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protect astronauts from moon dust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gloves are flexible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strong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可知，手套是灵活且坚固的。故选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943078" y="350100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features does the special suit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①Red stripes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paintings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③A control panel and cameras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special visor and flexible joints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9520" algn="l"/>
                <a:tab pos="4752975" algn="l"/>
                <a:tab pos="6910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①②③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①②④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①③④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4752" y="886882"/>
            <a:ext cx="3012682" cy="373252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41430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special suit is white with red stripes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”“The suit has a control panel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控制面板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”“It also has cameras”“The helmet has a special visor”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joints are designed for”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可知，这套特殊的宇航服有红色条纹、控制面板和摄像头以及特殊面罩和灵活的关节。故选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550" y="127291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for the article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its moon suit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lands on the moon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space technology gets better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builds its space station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2638" y="908720"/>
            <a:ext cx="2814234" cy="36419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标题归纳题。通读全文可知，本文主要介绍了中国展示的新款宇航服的特点和功能，展示了中国在宇航服技术上的进步，因此最佳标题应是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中国制作了它的月球宇航服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3008</Words>
  <Application>WPS 演示</Application>
  <PresentationFormat>自定义</PresentationFormat>
  <Paragraphs>64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C4244C366F834644A9E321CF8A36C219_12</vt:lpwstr>
  </property>
</Properties>
</file>